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3" r:id="rId2"/>
  </p:sldIdLst>
  <p:sldSz cx="12192000" cy="6858000"/>
  <p:notesSz cx="6858000" cy="9144000"/>
  <p:defaultTextStyle>
    <a:defPPr>
      <a:defRPr lang="en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DAE2A-0489-737F-9AB9-F5B0928778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3C86B7-E78F-4B3E-8795-154E886C8D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337DC-FC2C-B0DA-49EE-8CCBFC54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AE158-CE0B-5267-4479-C65CF357E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2942C-32B9-247F-95BB-617659DA0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4096597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DE1DD-F463-91B3-BFE1-D3CDD4223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9D74C-9540-DEF3-96F1-E468FCC88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438D7-5AB7-6747-8550-C38E31B00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F06E3-D353-1B1C-A0EA-941DBD7D9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13748-E60E-2EB4-5704-2A3326F1A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71416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564842-7F7C-A57C-577B-4975CF6F14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9D16D-3B58-855B-098C-D1FE35ECC8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836FC-70A5-6F84-5068-5A9E30E86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4D6E8-333C-6639-40DF-EB32DCF28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EAD6A-9B7F-0974-4BA0-35E2866B8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651957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D1610-7CA3-56B8-7BEE-3C3D628C2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368A-0736-1591-E1AF-FC0171E44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171F3-F8D2-6255-91F4-E6B7F89E8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5E574-E971-1DEB-4592-6963DE7C9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98EDD-9DDB-8462-03A4-E615B1AD0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656454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9C6DA-949A-1142-B636-B037C36B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1FDBF-4969-055E-60EA-AA414BB4E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2BCA9-582C-378E-5A03-C4EE1DD70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C3905-9D2D-F6DD-4FA6-88B35FD32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4F72C-8421-F333-9DFA-BC575D693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4213090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59FB-A388-D7E4-B172-F4708F341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B2980-795F-24CA-0A99-0BC5E2C7D9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585D84-EE0D-DE9B-DADF-57ACB02D8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6D8D85-2293-F2DF-2302-DFA767F54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BE748B-D028-5303-40E9-3A2DEE911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FC777-3F5B-B79D-4DED-9D82B3D11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053942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FCCC0-3878-1F53-BA14-A99C194DA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0D5F5-5BFE-5E5B-AF0D-10C586986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C3228-7E7F-A289-E8F5-63A212BAA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F6D14-F89B-2439-4351-7EAD092D8A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E274D5-E4F6-BD5F-BCAA-061539AE4A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EC6807-022B-F4EE-E1A4-C8140BDF3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8167C0-A614-8071-47B8-687D26080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9C8FCF-EFE2-7BDD-40AC-DDB147D41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4007430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D1534-FF52-C7E5-F54D-1D2C47E5E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AE7B6-F1DB-2C7E-1A21-0D3843F49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F973A1-91C7-42AC-E903-C7F027088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B20E46-8DD4-401A-0668-9034C2B7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4019681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03A437-FEA9-8A68-AAB5-7258D9DFF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3E27D4-EABC-D27C-EAD9-1A26B9C93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E8CE3D-E329-11A1-8125-DAE95C03C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500209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F13C3-4096-FA1C-AE2D-EFD3347FA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A45CB-3400-7C92-5C66-733556B44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97DD69-BE4F-88F4-FA6A-43BA9DE7CF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C1961-D08F-8030-31DA-89EB879A3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FD2AC1-333F-16CE-49A0-35DCB6943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84A554-7422-3F85-117A-F0DEAD5F9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425267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98206-027D-EA27-B617-CD40B30B9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6CF475-6F3A-A2E5-41E5-8D6127FC2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FFDF7E-AFCD-F8DC-BF40-A41146E8A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AAD1EA-31A2-A54D-7DAF-7D36FA8DA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D725D2-24F7-B700-E427-4D03AEBF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2B9234-C1DA-905F-4400-75644699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897885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BAAE18-B595-2339-BBE6-06837CA51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034E0-255A-D621-F148-F0D729797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63538-CF3D-BD3F-6C40-7B0EF5710D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6F1D6-C2BF-B744-B130-D2D5D08615AF}" type="datetimeFigureOut">
              <a:rPr lang="en-CO" smtClean="0"/>
              <a:t>21/07/22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27970-BA48-20C3-547B-A1FEE22702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2B039-5F63-1660-B9BF-0FB06B67D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63D42-CF1E-5B49-8193-69E79951E56C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60114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2A40AF58-E51F-D9E5-4633-615A5B7010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62095" r="-3" b="16572"/>
          <a:stretch/>
        </p:blipFill>
        <p:spPr>
          <a:xfrm>
            <a:off x="0" y="0"/>
            <a:ext cx="12192000" cy="14630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F5BFD6-26AB-8797-650A-C057D256C3DB}"/>
              </a:ext>
            </a:extLst>
          </p:cNvPr>
          <p:cNvSpPr txBox="1"/>
          <p:nvPr/>
        </p:nvSpPr>
        <p:spPr>
          <a:xfrm>
            <a:off x="-1" y="187671"/>
            <a:ext cx="9222378" cy="1301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CO" sz="60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6. </a:t>
            </a:r>
            <a:r>
              <a:rPr lang="es-CO" sz="60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Practice</a:t>
            </a:r>
            <a:r>
              <a:rPr lang="es-CO" sz="60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s-CO" sz="60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Laboratory</a:t>
            </a:r>
            <a:endParaRPr lang="es-CO" sz="6000" dirty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BBFB50-70E2-765F-354D-E069E4813CAF}"/>
              </a:ext>
            </a:extLst>
          </p:cNvPr>
          <p:cNvSpPr txBox="1"/>
          <p:nvPr/>
        </p:nvSpPr>
        <p:spPr>
          <a:xfrm>
            <a:off x="269236" y="2005459"/>
            <a:ext cx="582676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 err="1"/>
              <a:t>Testing</a:t>
            </a:r>
            <a:endParaRPr lang="es-CO" sz="1600" b="1" dirty="0"/>
          </a:p>
          <a:p>
            <a:endParaRPr lang="es-CO" sz="1600" b="1" dirty="0"/>
          </a:p>
          <a:p>
            <a:pPr marL="285750" indent="-285750">
              <a:buFont typeface="Wingdings" pitchFamily="2" charset="2"/>
              <a:buChar char="Ø"/>
            </a:pPr>
            <a:r>
              <a:rPr lang="es-CO" sz="1600" dirty="0" err="1"/>
              <a:t>Create</a:t>
            </a:r>
            <a:r>
              <a:rPr lang="es-CO" sz="1600" dirty="0"/>
              <a:t> </a:t>
            </a:r>
            <a:r>
              <a:rPr lang="es-CO" sz="1600" dirty="0" err="1"/>
              <a:t>dashboards</a:t>
            </a:r>
            <a:endParaRPr lang="es-CO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s-CO" sz="1600" dirty="0" err="1"/>
              <a:t>Apply</a:t>
            </a:r>
            <a:r>
              <a:rPr lang="es-CO" sz="1600" dirty="0"/>
              <a:t> </a:t>
            </a:r>
            <a:r>
              <a:rPr lang="es-CO" sz="1600" dirty="0" err="1"/>
              <a:t>changes</a:t>
            </a:r>
            <a:r>
              <a:rPr lang="es-CO" sz="1600" dirty="0"/>
              <a:t> </a:t>
            </a:r>
            <a:r>
              <a:rPr lang="es-CO" sz="1600" dirty="0" err="1"/>
              <a:t>to</a:t>
            </a:r>
            <a:r>
              <a:rPr lang="es-CO" sz="1600" dirty="0"/>
              <a:t> </a:t>
            </a:r>
            <a:r>
              <a:rPr lang="es-CO" sz="1600" dirty="0" err="1"/>
              <a:t>the</a:t>
            </a:r>
            <a:r>
              <a:rPr lang="es-CO" sz="1600" dirty="0"/>
              <a:t> </a:t>
            </a:r>
            <a:r>
              <a:rPr lang="es-CO" sz="1600" dirty="0" err="1"/>
              <a:t>infrastructure</a:t>
            </a:r>
            <a:r>
              <a:rPr lang="es-CO" sz="1600" dirty="0"/>
              <a:t> </a:t>
            </a:r>
            <a:r>
              <a:rPr lang="es-CO" sz="1600" dirty="0" err="1"/>
              <a:t>like</a:t>
            </a:r>
            <a:endParaRPr lang="es-CO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sz="1600" dirty="0" err="1"/>
              <a:t>Create</a:t>
            </a:r>
            <a:r>
              <a:rPr lang="es-CO" sz="1600" dirty="0"/>
              <a:t> </a:t>
            </a:r>
            <a:r>
              <a:rPr lang="es-CO" sz="1600" dirty="0" err="1"/>
              <a:t>big</a:t>
            </a:r>
            <a:r>
              <a:rPr lang="es-CO" sz="1600" dirty="0"/>
              <a:t> files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sz="1600" dirty="0"/>
              <a:t>Change </a:t>
            </a:r>
            <a:r>
              <a:rPr lang="es-CO" sz="1600" dirty="0" err="1"/>
              <a:t>the</a:t>
            </a:r>
            <a:r>
              <a:rPr lang="es-CO" sz="1600" dirty="0"/>
              <a:t> </a:t>
            </a:r>
            <a:r>
              <a:rPr lang="es-CO" sz="1600" dirty="0" err="1"/>
              <a:t>ram</a:t>
            </a:r>
            <a:r>
              <a:rPr lang="es-CO" sz="1600" dirty="0"/>
              <a:t> and CPU performance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s-CO" sz="1600" dirty="0" err="1"/>
              <a:t>Check</a:t>
            </a:r>
            <a:r>
              <a:rPr lang="es-CO" sz="1600" dirty="0"/>
              <a:t> </a:t>
            </a:r>
            <a:r>
              <a:rPr lang="es-CO" sz="1600" dirty="0" err="1"/>
              <a:t>the</a:t>
            </a:r>
            <a:r>
              <a:rPr lang="es-CO" sz="1600" dirty="0"/>
              <a:t> </a:t>
            </a:r>
            <a:r>
              <a:rPr lang="es-CO" sz="1600" dirty="0" err="1"/>
              <a:t>behavior</a:t>
            </a:r>
            <a:r>
              <a:rPr lang="es-CO" sz="1600" dirty="0"/>
              <a:t> </a:t>
            </a:r>
            <a:r>
              <a:rPr lang="es-CO" sz="1600" dirty="0" err="1"/>
              <a:t>of</a:t>
            </a:r>
            <a:r>
              <a:rPr lang="es-CO" sz="1600" dirty="0"/>
              <a:t> </a:t>
            </a:r>
            <a:r>
              <a:rPr lang="es-CO" sz="1600" dirty="0" err="1"/>
              <a:t>these</a:t>
            </a:r>
            <a:r>
              <a:rPr lang="es-CO" sz="1600" dirty="0"/>
              <a:t> in </a:t>
            </a:r>
            <a:r>
              <a:rPr lang="es-CO" sz="1600" dirty="0" err="1"/>
              <a:t>Grafana</a:t>
            </a:r>
            <a:endParaRPr lang="es-CO" sz="1600" dirty="0"/>
          </a:p>
          <a:p>
            <a:endParaRPr lang="es-CO" sz="1400" dirty="0"/>
          </a:p>
          <a:p>
            <a:endParaRPr lang="es-CO" sz="1600" b="1" dirty="0"/>
          </a:p>
          <a:p>
            <a:endParaRPr lang="es-CO" sz="1600" dirty="0"/>
          </a:p>
          <a:p>
            <a:br>
              <a:rPr lang="es-CO" dirty="0"/>
            </a:br>
            <a:endParaRPr lang="es-CO" sz="2000" b="1" dirty="0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164F4A4-5395-A309-FBC5-9F85AF512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9394" y="6153457"/>
            <a:ext cx="2342606" cy="704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575A47D-9E41-CFB8-D928-F1B3A9670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5340" y="1845230"/>
            <a:ext cx="6037424" cy="3429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326A581-370D-33A2-90A4-4DD5D711AC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9498" y="3228197"/>
            <a:ext cx="5751112" cy="306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593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</Words>
  <Application>Microsoft Macintosh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Century Gothic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Cristian Santiago Ordonez Jamauca</dc:creator>
  <cp:lastModifiedBy>Cristian Santiago Ordonez Jamauca</cp:lastModifiedBy>
  <cp:revision>3</cp:revision>
  <dcterms:created xsi:type="dcterms:W3CDTF">2022-07-21T17:11:01Z</dcterms:created>
  <dcterms:modified xsi:type="dcterms:W3CDTF">2022-07-21T17:14:26Z</dcterms:modified>
</cp:coreProperties>
</file>

<file path=docProps/thumbnail.jpeg>
</file>